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9" r:id="rId5"/>
    <p:sldId id="267" r:id="rId6"/>
    <p:sldId id="258" r:id="rId7"/>
    <p:sldId id="260" r:id="rId8"/>
    <p:sldId id="268" r:id="rId9"/>
    <p:sldId id="262" r:id="rId10"/>
    <p:sldId id="263" r:id="rId11"/>
    <p:sldId id="266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680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589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492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72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79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819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961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90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8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02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2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6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96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507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ED60790-027D-4DA3-B4AC-81698EF25C31}" type="datetimeFigureOut">
              <a:rPr lang="en-US" smtClean="0"/>
              <a:t>30-Jan-20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AA250D-CF7F-4671-A63C-E273F45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2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anwilly26/" TargetMode="External"/><Relationship Id="rId2" Type="http://schemas.openxmlformats.org/officeDocument/2006/relationships/hyperlink" Target="https://github.com/Tan-Willy/game_recommender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A3342C-DEA9-4029-A44D-1615FDE6C47E}"/>
              </a:ext>
            </a:extLst>
          </p:cNvPr>
          <p:cNvSpPr txBox="1"/>
          <p:nvPr/>
        </p:nvSpPr>
        <p:spPr>
          <a:xfrm>
            <a:off x="3082803" y="2771955"/>
            <a:ext cx="602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Recommender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6831D-3B10-40D3-A637-D0AC0D61945F}"/>
              </a:ext>
            </a:extLst>
          </p:cNvPr>
          <p:cNvSpPr txBox="1"/>
          <p:nvPr/>
        </p:nvSpPr>
        <p:spPr>
          <a:xfrm>
            <a:off x="5066580" y="3933645"/>
            <a:ext cx="2058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Tan Willy (DSI 11)</a:t>
            </a:r>
          </a:p>
        </p:txBody>
      </p:sp>
    </p:spTree>
    <p:extLst>
      <p:ext uri="{BB962C8B-B14F-4D97-AF65-F5344CB8AC3E}">
        <p14:creationId xmlns:p14="http://schemas.microsoft.com/office/powerpoint/2010/main" val="276074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328D-516E-4D8F-8BAD-3A37AF51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&amp;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E75E-A706-41BA-8610-6555B0EF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18" y="2605178"/>
            <a:ext cx="6514206" cy="283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FA7F4-943C-44BA-B57A-A499769B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36" y="2605178"/>
            <a:ext cx="3903446" cy="2277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B6C45E-9EF1-4276-9A2C-D5D47305FADD}"/>
              </a:ext>
            </a:extLst>
          </p:cNvPr>
          <p:cNvSpPr txBox="1"/>
          <p:nvPr/>
        </p:nvSpPr>
        <p:spPr>
          <a:xfrm>
            <a:off x="8097328" y="5256362"/>
            <a:ext cx="24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Precision = 0.6</a:t>
            </a:r>
          </a:p>
        </p:txBody>
      </p:sp>
    </p:spTree>
    <p:extLst>
      <p:ext uri="{BB962C8B-B14F-4D97-AF65-F5344CB8AC3E}">
        <p14:creationId xmlns:p14="http://schemas.microsoft.com/office/powerpoint/2010/main" val="123054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2DAD-7F9D-4C59-A6E1-5D14C57A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484E6-395F-4307-85E6-A0251A11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3834825"/>
            <a:ext cx="5152845" cy="568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F8BA37-4F67-4B01-8F1F-3D6F2CD4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307" y="2539053"/>
            <a:ext cx="4366000" cy="3364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E0156B-6443-4663-BBA5-3A0044F7D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99" y="4655938"/>
            <a:ext cx="5608608" cy="4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F66D-4883-42E7-9988-353C2921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2907A-0D7A-4F2F-9302-AF39D871D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recommender system to a web page</a:t>
            </a:r>
          </a:p>
          <a:p>
            <a:r>
              <a:rPr lang="en-US" dirty="0"/>
              <a:t>Upload large dataset to AWS Relational Database Service</a:t>
            </a:r>
          </a:p>
          <a:p>
            <a:r>
              <a:rPr lang="en-US" dirty="0"/>
              <a:t>Run Flask to host web server</a:t>
            </a:r>
          </a:p>
          <a:p>
            <a:r>
              <a:rPr lang="en-US" dirty="0"/>
              <a:t>Improve user experience and aesthetics of web page</a:t>
            </a:r>
          </a:p>
        </p:txBody>
      </p:sp>
    </p:spTree>
    <p:extLst>
      <p:ext uri="{BB962C8B-B14F-4D97-AF65-F5344CB8AC3E}">
        <p14:creationId xmlns:p14="http://schemas.microsoft.com/office/powerpoint/2010/main" val="245485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A3342C-DEA9-4029-A44D-1615FDE6C47E}"/>
              </a:ext>
            </a:extLst>
          </p:cNvPr>
          <p:cNvSpPr txBox="1"/>
          <p:nvPr/>
        </p:nvSpPr>
        <p:spPr>
          <a:xfrm>
            <a:off x="3349445" y="2766204"/>
            <a:ext cx="5493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End of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6831D-3B10-40D3-A637-D0AC0D61945F}"/>
              </a:ext>
            </a:extLst>
          </p:cNvPr>
          <p:cNvSpPr txBox="1"/>
          <p:nvPr/>
        </p:nvSpPr>
        <p:spPr>
          <a:xfrm>
            <a:off x="2426896" y="4083170"/>
            <a:ext cx="733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 Light Semi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https://github.com/Tan-Willy/game_recommender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 Light Semi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https://www.linkedin.com/in/tanwilly26/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491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941931-AD9E-4F10-BC2A-DF2C6EC3EEE4}"/>
              </a:ext>
            </a:extLst>
          </p:cNvPr>
          <p:cNvSpPr txBox="1"/>
          <p:nvPr/>
        </p:nvSpPr>
        <p:spPr>
          <a:xfrm>
            <a:off x="1230703" y="2737449"/>
            <a:ext cx="4767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Business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Approach Taken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Evaluation &amp;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Possible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B5EA0-01D0-43FB-9732-E6B39F6A7CC6}"/>
              </a:ext>
            </a:extLst>
          </p:cNvPr>
          <p:cNvSpPr txBox="1"/>
          <p:nvPr/>
        </p:nvSpPr>
        <p:spPr>
          <a:xfrm>
            <a:off x="1230703" y="1380227"/>
            <a:ext cx="418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14697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8466-600F-4398-831D-A4834E6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7A5C7-E264-4F59-9DAA-FF2F73E1B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853264"/>
            <a:ext cx="9601196" cy="201507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identify which video games are the most similar in order to recommend to end users who might consider purchasing the products and increase company sales.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69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31E32-090E-4BBB-A6F9-4365AA616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6" y="957928"/>
            <a:ext cx="7993811" cy="4942144"/>
          </a:xfrm>
        </p:spPr>
      </p:pic>
    </p:spTree>
    <p:extLst>
      <p:ext uri="{BB962C8B-B14F-4D97-AF65-F5344CB8AC3E}">
        <p14:creationId xmlns:p14="http://schemas.microsoft.com/office/powerpoint/2010/main" val="228706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11797-0C31-4D9D-95D6-6671852B9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50" y="688678"/>
            <a:ext cx="7568242" cy="53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8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3602-7192-4438-9C6A-25432471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5EA3C-F3CE-4D3C-BFCD-C89EE088985A}"/>
              </a:ext>
            </a:extLst>
          </p:cNvPr>
          <p:cNvSpPr txBox="1"/>
          <p:nvPr/>
        </p:nvSpPr>
        <p:spPr>
          <a:xfrm>
            <a:off x="1669214" y="2637447"/>
            <a:ext cx="4928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Amazon Dataset (2018)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1240D-A480-4EC9-ACC1-65D512B2E1E5}"/>
              </a:ext>
            </a:extLst>
          </p:cNvPr>
          <p:cNvSpPr txBox="1"/>
          <p:nvPr/>
        </p:nvSpPr>
        <p:spPr>
          <a:xfrm>
            <a:off x="6096000" y="3381555"/>
            <a:ext cx="4370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Game Data</a:t>
            </a:r>
          </a:p>
          <a:p>
            <a:r>
              <a:rPr lang="en-US" sz="2000" dirty="0"/>
              <a:t>	- Asin</a:t>
            </a:r>
          </a:p>
          <a:p>
            <a:r>
              <a:rPr lang="en-US" sz="2000" dirty="0"/>
              <a:t>	- Title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3740F-5CAE-4A40-817B-666040D66916}"/>
              </a:ext>
            </a:extLst>
          </p:cNvPr>
          <p:cNvSpPr txBox="1"/>
          <p:nvPr/>
        </p:nvSpPr>
        <p:spPr>
          <a:xfrm>
            <a:off x="1669214" y="3405027"/>
            <a:ext cx="4370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Review Data</a:t>
            </a:r>
          </a:p>
          <a:p>
            <a:r>
              <a:rPr lang="en-US" sz="2000" dirty="0"/>
              <a:t>	- Asin</a:t>
            </a:r>
          </a:p>
          <a:p>
            <a:r>
              <a:rPr lang="en-US" sz="2000" dirty="0"/>
              <a:t>	- </a:t>
            </a:r>
            <a:r>
              <a:rPr lang="en-US" sz="2000" dirty="0" err="1"/>
              <a:t>ReviewerID</a:t>
            </a:r>
            <a:endParaRPr lang="en-US" sz="2000" dirty="0"/>
          </a:p>
          <a:p>
            <a:r>
              <a:rPr lang="en-US" sz="2000" dirty="0"/>
              <a:t>	- Ratings</a:t>
            </a:r>
          </a:p>
        </p:txBody>
      </p:sp>
    </p:spTree>
    <p:extLst>
      <p:ext uri="{BB962C8B-B14F-4D97-AF65-F5344CB8AC3E}">
        <p14:creationId xmlns:p14="http://schemas.microsoft.com/office/powerpoint/2010/main" val="151611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87BD-7D5D-4B97-9DA3-435C2C5B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35C85A-25A9-4D7C-A51D-14B26A870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60" y="2637383"/>
            <a:ext cx="6255130" cy="35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974176-A894-428D-8AD5-2FEBF5F0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960" y="3003496"/>
            <a:ext cx="2476770" cy="25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71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DBDA-30A0-4F85-8448-F14A3B33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7B80DB-02EE-4766-9593-2E4C7664F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61" y="2525366"/>
            <a:ext cx="4689271" cy="321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567903-B4FE-4017-86C7-3768DF698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29" y="2525366"/>
            <a:ext cx="4740875" cy="321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815597-C82B-4AD4-95FD-00133D6D0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390" y="5893277"/>
            <a:ext cx="7691628" cy="2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0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47D0-785C-4663-B1CF-F8467771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Taken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389201-9D69-4F26-952B-FF3FDD5F7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324" y="2617153"/>
            <a:ext cx="4355351" cy="343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20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260</TotalTime>
  <Words>152</Words>
  <Application>Microsoft Office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Bahnschrift Light SemiCondensed</vt:lpstr>
      <vt:lpstr>Garamond</vt:lpstr>
      <vt:lpstr>Organic</vt:lpstr>
      <vt:lpstr>PowerPoint Presentation</vt:lpstr>
      <vt:lpstr>PowerPoint Presentation</vt:lpstr>
      <vt:lpstr>Business Objective</vt:lpstr>
      <vt:lpstr>PowerPoint Presentation</vt:lpstr>
      <vt:lpstr>PowerPoint Presentation</vt:lpstr>
      <vt:lpstr>Data Objective</vt:lpstr>
      <vt:lpstr>Exploratory Data Analysis</vt:lpstr>
      <vt:lpstr>Exploratory Data Analysis</vt:lpstr>
      <vt:lpstr>Approach Taken</vt:lpstr>
      <vt:lpstr>Evaluation &amp; Results</vt:lpstr>
      <vt:lpstr>Possible Impact</vt:lpstr>
      <vt:lpstr>What’s Next?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Willy Tan</dc:creator>
  <cp:lastModifiedBy>Willy Tan</cp:lastModifiedBy>
  <cp:revision>14</cp:revision>
  <dcterms:created xsi:type="dcterms:W3CDTF">2020-01-29T09:36:24Z</dcterms:created>
  <dcterms:modified xsi:type="dcterms:W3CDTF">2020-01-30T11:12:03Z</dcterms:modified>
</cp:coreProperties>
</file>